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98" r:id="rId3"/>
    <p:sldId id="300" r:id="rId4"/>
    <p:sldId id="301" r:id="rId5"/>
    <p:sldId id="302" r:id="rId6"/>
    <p:sldId id="307" r:id="rId7"/>
    <p:sldId id="306" r:id="rId8"/>
    <p:sldId id="304" r:id="rId9"/>
    <p:sldId id="305" r:id="rId10"/>
    <p:sldId id="303" r:id="rId11"/>
    <p:sldId id="257" r:id="rId12"/>
    <p:sldId id="258" r:id="rId13"/>
    <p:sldId id="259" r:id="rId14"/>
    <p:sldId id="260" r:id="rId15"/>
    <p:sldId id="261" r:id="rId16"/>
    <p:sldId id="262" r:id="rId17"/>
    <p:sldId id="291" r:id="rId18"/>
    <p:sldId id="263" r:id="rId19"/>
    <p:sldId id="279" r:id="rId20"/>
    <p:sldId id="264" r:id="rId21"/>
    <p:sldId id="266" r:id="rId22"/>
    <p:sldId id="267" r:id="rId23"/>
    <p:sldId id="268" r:id="rId24"/>
    <p:sldId id="270" r:id="rId25"/>
    <p:sldId id="272" r:id="rId26"/>
    <p:sldId id="273" r:id="rId27"/>
    <p:sldId id="280" r:id="rId28"/>
    <p:sldId id="274" r:id="rId29"/>
    <p:sldId id="275" r:id="rId30"/>
    <p:sldId id="276" r:id="rId31"/>
    <p:sldId id="277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2" r:id="rId43"/>
    <p:sldId id="293" r:id="rId44"/>
    <p:sldId id="294" r:id="rId45"/>
    <p:sldId id="295" r:id="rId46"/>
    <p:sldId id="296" r:id="rId47"/>
    <p:sldId id="297" r:id="rId48"/>
    <p:sldId id="308" r:id="rId4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67" autoAdjust="0"/>
    <p:restoredTop sz="50903" autoAdjust="0"/>
  </p:normalViewPr>
  <p:slideViewPr>
    <p:cSldViewPr>
      <p:cViewPr varScale="1">
        <p:scale>
          <a:sx n="43" d="100"/>
          <a:sy n="43" d="100"/>
        </p:scale>
        <p:origin x="-136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4DA0B-58CA-41A6-9624-0799CC0275C0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4F290-ED3D-49D2-ABA4-8FDB46529E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877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F290-ED3D-49D2-ABA4-8FDB46529EDD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5978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F290-ED3D-49D2-ABA4-8FDB46529EDD}" type="slidenum">
              <a:rPr lang="sl-SI" smtClean="0"/>
              <a:t>48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1016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F290-ED3D-49D2-ABA4-8FDB46529EDD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4452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F290-ED3D-49D2-ABA4-8FDB46529EDD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067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F290-ED3D-49D2-ABA4-8FDB46529EDD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2339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F290-ED3D-49D2-ABA4-8FDB46529EDD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2944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F290-ED3D-49D2-ABA4-8FDB46529EDD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21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F290-ED3D-49D2-ABA4-8FDB46529EDD}" type="slidenum">
              <a:rPr lang="sl-SI" smtClean="0"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7890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F290-ED3D-49D2-ABA4-8FDB46529EDD}" type="slidenum">
              <a:rPr lang="sl-SI" smtClean="0"/>
              <a:t>41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3323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F290-ED3D-49D2-ABA4-8FDB46529EDD}" type="slidenum">
              <a:rPr lang="sl-SI" smtClean="0"/>
              <a:t>47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443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073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070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085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544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975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435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862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846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231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102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928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C6979-B7AB-4AD7-A854-204772B4B5C4}" type="datetimeFigureOut">
              <a:rPr lang="sl-SI" smtClean="0"/>
              <a:t>5.11.2013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D745D-A636-4D62-ADB1-10FF60F32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023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>
                <a:latin typeface="Comic Sans MS" pitchFamily="66" charset="0"/>
              </a:rPr>
              <a:t>SPREHOD V GOZD</a:t>
            </a:r>
            <a:endParaRPr lang="sl-SI" dirty="0">
              <a:latin typeface="Comic Sans MS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  <a:latin typeface="Comic Sans MS" pitchFamily="66" charset="0"/>
              </a:rPr>
              <a:t>V RAZLIČNIH PODOBAH</a:t>
            </a:r>
            <a:endParaRPr lang="sl-SI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  <a:latin typeface="Comic Sans MS" pitchFamily="66" charset="0"/>
              </a:rPr>
              <a:t>Kdo vse gre v gozd in zakaj?</a:t>
            </a:r>
            <a:endParaRPr lang="sl-SI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958011"/>
          </a:xfrm>
        </p:spPr>
        <p:txBody>
          <a:bodyPr>
            <a:noAutofit/>
          </a:bodyPr>
          <a:lstStyle/>
          <a:p>
            <a:r>
              <a:rPr lang="sl-SI" dirty="0" smtClean="0">
                <a:solidFill>
                  <a:srgbClr val="FF0000"/>
                </a:solidFill>
                <a:latin typeface="Comic Sans MS" pitchFamily="66" charset="0"/>
              </a:rPr>
              <a:t>Profesionalno (gozdarji, raziskovalci, lovci, lastniki gozda)</a:t>
            </a:r>
          </a:p>
          <a:p>
            <a:r>
              <a:rPr lang="sl-SI" dirty="0" smtClean="0">
                <a:solidFill>
                  <a:srgbClr val="FF0000"/>
                </a:solidFill>
                <a:latin typeface="Comic Sans MS" pitchFamily="66" charset="0"/>
              </a:rPr>
              <a:t>Za nabiranje (gobarji, zeliščarji, )</a:t>
            </a:r>
          </a:p>
          <a:p>
            <a:r>
              <a:rPr lang="sl-SI" dirty="0" smtClean="0">
                <a:solidFill>
                  <a:srgbClr val="FF0000"/>
                </a:solidFill>
                <a:latin typeface="Comic Sans MS" pitchFamily="66" charset="0"/>
              </a:rPr>
              <a:t>Za učenje in doživljanje (vrtci, šole, glasbeniki, slikarji, fotografi)</a:t>
            </a:r>
          </a:p>
          <a:p>
            <a:r>
              <a:rPr lang="sl-SI" dirty="0" smtClean="0">
                <a:solidFill>
                  <a:srgbClr val="FF0000"/>
                </a:solidFill>
                <a:latin typeface="Comic Sans MS" pitchFamily="66" charset="0"/>
              </a:rPr>
              <a:t>Za rekreacijo (sprehajalci, tekači, pohodniki, kolesarji)</a:t>
            </a:r>
          </a:p>
          <a:p>
            <a:r>
              <a:rPr lang="sl-SI" dirty="0" smtClean="0">
                <a:solidFill>
                  <a:srgbClr val="FF0000"/>
                </a:solidFill>
                <a:latin typeface="Comic Sans MS" pitchFamily="66" charset="0"/>
              </a:rPr>
              <a:t>Za izživljanje (motoristi, divjaški kolesarji, vozači </a:t>
            </a:r>
            <a:r>
              <a:rPr lang="sl-SI" dirty="0" err="1" smtClean="0">
                <a:solidFill>
                  <a:srgbClr val="FF0000"/>
                </a:solidFill>
                <a:latin typeface="Comic Sans MS" pitchFamily="66" charset="0"/>
              </a:rPr>
              <a:t>rellyjev</a:t>
            </a:r>
            <a:r>
              <a:rPr lang="sl-SI" dirty="0" smtClean="0">
                <a:solidFill>
                  <a:srgbClr val="FF0000"/>
                </a:solidFill>
                <a:latin typeface="Comic Sans MS" pitchFamily="66" charset="0"/>
              </a:rPr>
              <a:t>, motorni sankač, </a:t>
            </a:r>
            <a:r>
              <a:rPr lang="sl-SI" dirty="0" err="1" smtClean="0">
                <a:solidFill>
                  <a:srgbClr val="FF0000"/>
                </a:solidFill>
                <a:latin typeface="Comic Sans MS" pitchFamily="66" charset="0"/>
              </a:rPr>
              <a:t>paintballovcii</a:t>
            </a:r>
            <a:r>
              <a:rPr lang="sl-SI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sl-SI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00"/>
                </a:solidFill>
                <a:latin typeface="Comic Sans MS" pitchFamily="66" charset="0"/>
              </a:rPr>
              <a:t>Rekreativci</a:t>
            </a:r>
            <a:endParaRPr lang="sl-SI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r>
              <a:rPr lang="sl-SI" dirty="0" smtClean="0">
                <a:solidFill>
                  <a:srgbClr val="FFFF00"/>
                </a:solidFill>
                <a:latin typeface="Comic Sans MS" pitchFamily="66" charset="0"/>
              </a:rPr>
              <a:t>Sam ali v dvoje</a:t>
            </a:r>
          </a:p>
          <a:p>
            <a:r>
              <a:rPr lang="sl-SI" dirty="0" smtClean="0">
                <a:solidFill>
                  <a:srgbClr val="FFFF00"/>
                </a:solidFill>
                <a:latin typeface="Comic Sans MS" pitchFamily="66" charset="0"/>
              </a:rPr>
              <a:t>V množici </a:t>
            </a:r>
          </a:p>
          <a:p>
            <a:r>
              <a:rPr lang="sl-SI" dirty="0" smtClean="0">
                <a:solidFill>
                  <a:srgbClr val="FFFF00"/>
                </a:solidFill>
                <a:latin typeface="Comic Sans MS" pitchFamily="66" charset="0"/>
              </a:rPr>
              <a:t>Z mislimi kdove kje</a:t>
            </a:r>
          </a:p>
          <a:p>
            <a:r>
              <a:rPr lang="sl-SI" dirty="0" smtClean="0">
                <a:solidFill>
                  <a:srgbClr val="FFFF00"/>
                </a:solidFill>
                <a:latin typeface="Comic Sans MS" pitchFamily="66" charset="0"/>
              </a:rPr>
              <a:t>S slušalkami na ušesih</a:t>
            </a:r>
          </a:p>
          <a:p>
            <a:r>
              <a:rPr lang="sl-SI" dirty="0" smtClean="0">
                <a:solidFill>
                  <a:srgbClr val="FFFF00"/>
                </a:solidFill>
                <a:latin typeface="Comic Sans MS" pitchFamily="66" charset="0"/>
              </a:rPr>
              <a:t>V klepetu</a:t>
            </a:r>
          </a:p>
          <a:p>
            <a:endParaRPr lang="sl-SI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07" y="0"/>
            <a:ext cx="9271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76"/>
            <a:ext cx="9133877" cy="68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512167"/>
          </a:xfrm>
        </p:spPr>
        <p:txBody>
          <a:bodyPr/>
          <a:lstStyle/>
          <a:p>
            <a:r>
              <a:rPr lang="sl-SI" dirty="0" smtClean="0">
                <a:solidFill>
                  <a:srgbClr val="0070C0"/>
                </a:solidFill>
                <a:latin typeface="Comic Sans MS" pitchFamily="66" charset="0"/>
              </a:rPr>
              <a:t>V gozdu z  najmlajšimi</a:t>
            </a:r>
            <a:br>
              <a:rPr lang="sl-SI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sl-SI" dirty="0" smtClean="0">
                <a:solidFill>
                  <a:srgbClr val="0070C0"/>
                </a:solidFill>
                <a:latin typeface="Comic Sans MS" pitchFamily="66" charset="0"/>
              </a:rPr>
              <a:t>(vrtci)</a:t>
            </a:r>
            <a:endParaRPr lang="sl-SI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59632" y="2564904"/>
            <a:ext cx="6400800" cy="2497832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sl-SI" sz="4000" dirty="0">
                <a:solidFill>
                  <a:srgbClr val="0070C0"/>
                </a:solidFill>
                <a:latin typeface="Comic Sans MS" pitchFamily="66" charset="0"/>
              </a:rPr>
              <a:t>s</a:t>
            </a:r>
            <a:r>
              <a:rPr lang="sl-SI" sz="4000" dirty="0" smtClean="0">
                <a:solidFill>
                  <a:srgbClr val="0070C0"/>
                </a:solidFill>
                <a:latin typeface="Comic Sans MS" pitchFamily="66" charset="0"/>
              </a:rPr>
              <a:t>pontana igra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>
                <a:solidFill>
                  <a:srgbClr val="0070C0"/>
                </a:solidFill>
                <a:latin typeface="Comic Sans MS" pitchFamily="66" charset="0"/>
              </a:rPr>
              <a:t>o</a:t>
            </a:r>
            <a:r>
              <a:rPr lang="sl-SI" sz="4000" dirty="0" smtClean="0">
                <a:solidFill>
                  <a:srgbClr val="0070C0"/>
                </a:solidFill>
                <a:latin typeface="Comic Sans MS" pitchFamily="66" charset="0"/>
              </a:rPr>
              <a:t>dkrivanje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>
                <a:solidFill>
                  <a:srgbClr val="0070C0"/>
                </a:solidFill>
                <a:latin typeface="Comic Sans MS" pitchFamily="66" charset="0"/>
              </a:rPr>
              <a:t>r</a:t>
            </a:r>
            <a:r>
              <a:rPr lang="sl-SI" sz="4000" dirty="0" smtClean="0">
                <a:solidFill>
                  <a:srgbClr val="0070C0"/>
                </a:solidFill>
                <a:latin typeface="Comic Sans MS" pitchFamily="66" charset="0"/>
              </a:rPr>
              <a:t>azigrano gibanje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0070C0"/>
                </a:solidFill>
                <a:latin typeface="Comic Sans MS" pitchFamily="66" charset="0"/>
              </a:rPr>
              <a:t>pravljičnost</a:t>
            </a:r>
            <a:endParaRPr lang="sl-SI" sz="40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20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686" y="0"/>
            <a:ext cx="1017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0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7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337" cy="121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8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"/>
            <a:ext cx="9252520" cy="123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1656183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rgbClr val="FF0000"/>
                </a:solidFill>
                <a:latin typeface="Comic Sans MS" pitchFamily="66" charset="0"/>
              </a:rPr>
              <a:t>SLOVENIJA</a:t>
            </a:r>
            <a:endParaRPr lang="sl-SI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1656184"/>
          </a:xfrm>
        </p:spPr>
        <p:txBody>
          <a:bodyPr>
            <a:noAutofit/>
          </a:bodyPr>
          <a:lstStyle/>
          <a:p>
            <a:r>
              <a:rPr lang="sl-SI" sz="4000" dirty="0" smtClean="0">
                <a:solidFill>
                  <a:srgbClr val="FF0000"/>
                </a:solidFill>
                <a:latin typeface="Comic Sans MS" pitchFamily="66" charset="0"/>
              </a:rPr>
              <a:t>Precej </a:t>
            </a:r>
            <a:r>
              <a:rPr lang="sl-SI" sz="4000" dirty="0">
                <a:solidFill>
                  <a:srgbClr val="FF0000"/>
                </a:solidFill>
                <a:latin typeface="Comic Sans MS" pitchFamily="66" charset="0"/>
              </a:rPr>
              <a:t>več kot ½ države je </a:t>
            </a:r>
            <a:r>
              <a:rPr lang="sl-SI" sz="4000" dirty="0" smtClean="0">
                <a:solidFill>
                  <a:srgbClr val="FF0000"/>
                </a:solidFill>
                <a:latin typeface="Comic Sans MS" pitchFamily="66" charset="0"/>
              </a:rPr>
              <a:t>gozd.</a:t>
            </a:r>
          </a:p>
        </p:txBody>
      </p:sp>
    </p:spTree>
    <p:extLst>
      <p:ext uri="{BB962C8B-B14F-4D97-AF65-F5344CB8AC3E}">
        <p14:creationId xmlns:p14="http://schemas.microsoft.com/office/powerpoint/2010/main" val="251739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" y="-1899592"/>
            <a:ext cx="9144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2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042" cy="687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8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2"/>
            <a:ext cx="9140683" cy="78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/>
          <a:lstStyle/>
          <a:p>
            <a:r>
              <a:rPr lang="sl-SI" dirty="0" smtClean="0">
                <a:solidFill>
                  <a:srgbClr val="C00000"/>
                </a:solidFill>
                <a:latin typeface="Comic Sans MS" pitchFamily="66" charset="0"/>
              </a:rPr>
              <a:t>Šole – naravoslovni dan</a:t>
            </a:r>
            <a:endParaRPr lang="sl-SI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592288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C00000"/>
                </a:solidFill>
                <a:latin typeface="Comic Sans MS" pitchFamily="66" charset="0"/>
              </a:rPr>
              <a:t>učenje v gozdu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C00000"/>
                </a:solidFill>
                <a:latin typeface="Comic Sans MS" pitchFamily="66" charset="0"/>
              </a:rPr>
              <a:t>Učenje veščin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C00000"/>
                </a:solidFill>
                <a:latin typeface="Comic Sans MS" pitchFamily="66" charset="0"/>
              </a:rPr>
              <a:t>Dodano pouku v razredu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C00000"/>
                </a:solidFill>
                <a:latin typeface="Comic Sans MS" pitchFamily="66" charset="0"/>
              </a:rPr>
              <a:t>Doživetje narave</a:t>
            </a:r>
            <a:endParaRPr lang="sl-SI" sz="4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30" y="-100150"/>
            <a:ext cx="9277533" cy="69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845"/>
            <a:ext cx="6750105" cy="682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" y="1256"/>
            <a:ext cx="9142326" cy="6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1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5"/>
            <a:ext cx="9137334" cy="69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9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470025"/>
          </a:xfrm>
        </p:spPr>
        <p:txBody>
          <a:bodyPr/>
          <a:lstStyle/>
          <a:p>
            <a:r>
              <a:rPr lang="sl-SI" dirty="0" smtClean="0">
                <a:latin typeface="Comic Sans MS" pitchFamily="66" charset="0"/>
              </a:rPr>
              <a:t>Po gozdni učni poti</a:t>
            </a:r>
            <a:endParaRPr lang="sl-SI" dirty="0">
              <a:latin typeface="Comic Sans MS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sl-SI" b="1" dirty="0" smtClean="0">
                <a:solidFill>
                  <a:schemeClr val="tx1"/>
                </a:solidFill>
                <a:latin typeface="Comic Sans MS" pitchFamily="66" charset="0"/>
              </a:rPr>
              <a:t>Vodijo nas table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b="1" dirty="0" smtClean="0">
                <a:solidFill>
                  <a:schemeClr val="tx1"/>
                </a:solidFill>
                <a:latin typeface="Comic Sans MS" pitchFamily="66" charset="0"/>
              </a:rPr>
              <a:t>Pripravljena vsebina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b="1" dirty="0" smtClean="0">
                <a:solidFill>
                  <a:schemeClr val="tx1"/>
                </a:solidFill>
                <a:latin typeface="Comic Sans MS" pitchFamily="66" charset="0"/>
              </a:rPr>
              <a:t>Dodajanje in </a:t>
            </a:r>
            <a:r>
              <a:rPr lang="sl-SI" b="1" dirty="0" smtClean="0">
                <a:solidFill>
                  <a:schemeClr val="tx1"/>
                </a:solidFill>
                <a:latin typeface="Comic Sans MS" pitchFamily="66" charset="0"/>
              </a:rPr>
              <a:t>povezovanj</a:t>
            </a:r>
            <a:r>
              <a:rPr lang="sl-SI" b="1" dirty="0">
                <a:solidFill>
                  <a:schemeClr val="tx1"/>
                </a:solidFill>
                <a:latin typeface="Comic Sans MS" pitchFamily="66" charset="0"/>
              </a:rPr>
              <a:t>e</a:t>
            </a:r>
            <a:endParaRPr lang="sl-SI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56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-171401"/>
            <a:ext cx="10692680" cy="1425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1224135"/>
          </a:xfrm>
        </p:spPr>
        <p:txBody>
          <a:bodyPr/>
          <a:lstStyle/>
          <a:p>
            <a:r>
              <a:rPr lang="sl-SI" dirty="0" smtClean="0">
                <a:solidFill>
                  <a:srgbClr val="7030A0"/>
                </a:solidFill>
                <a:latin typeface="Comic Sans MS" pitchFamily="66" charset="0"/>
              </a:rPr>
              <a:t>Gozdarji </a:t>
            </a:r>
            <a:r>
              <a:rPr lang="sl-SI" dirty="0" err="1" smtClean="0">
                <a:solidFill>
                  <a:srgbClr val="7030A0"/>
                </a:solidFill>
                <a:latin typeface="Comic Sans MS" pitchFamily="66" charset="0"/>
              </a:rPr>
              <a:t>negozdarjem</a:t>
            </a:r>
            <a:endParaRPr lang="sl-SI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3312368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7030A0"/>
                </a:solidFill>
                <a:latin typeface="Comic Sans MS" pitchFamily="66" charset="0"/>
              </a:rPr>
              <a:t>Učiteljem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7030A0"/>
                </a:solidFill>
                <a:latin typeface="Comic Sans MS" pitchFamily="66" charset="0"/>
              </a:rPr>
              <a:t>Umetnikom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7030A0"/>
                </a:solidFill>
                <a:latin typeface="Comic Sans MS" pitchFamily="66" charset="0"/>
              </a:rPr>
              <a:t>Politikom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7030A0"/>
                </a:solidFill>
                <a:latin typeface="Comic Sans MS" pitchFamily="66" charset="0"/>
              </a:rPr>
              <a:t>Voditeljem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7030A0"/>
                </a:solidFill>
                <a:latin typeface="Comic Sans MS" pitchFamily="66" charset="0"/>
              </a:rPr>
              <a:t>Staršem</a:t>
            </a:r>
            <a:endParaRPr lang="sl-SI" sz="4000" dirty="0">
              <a:solidFill>
                <a:srgbClr val="7030A0"/>
              </a:solidFill>
              <a:latin typeface="Comic Sans MS" pitchFamily="66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sl-SI" sz="4000" dirty="0" smtClean="0">
                <a:solidFill>
                  <a:srgbClr val="7030A0"/>
                </a:solidFill>
                <a:latin typeface="Comic Sans MS" pitchFamily="66" charset="0"/>
              </a:rPr>
              <a:t>itd</a:t>
            </a:r>
            <a:endParaRPr lang="sl-SI" sz="4000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95243" cy="68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7" y="-5496355"/>
            <a:ext cx="9265767" cy="123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907705"/>
            <a:ext cx="9577064" cy="127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770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2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" y="0"/>
            <a:ext cx="10001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2403698"/>
          </a:xfrm>
        </p:spPr>
        <p:txBody>
          <a:bodyPr/>
          <a:lstStyle/>
          <a:p>
            <a:r>
              <a:rPr lang="sl-SI" dirty="0" smtClean="0">
                <a:solidFill>
                  <a:srgbClr val="7030A0"/>
                </a:solidFill>
                <a:latin typeface="Comic Sans MS" pitchFamily="66" charset="0"/>
              </a:rPr>
              <a:t>Umetniki - gozdni koncert</a:t>
            </a:r>
            <a:endParaRPr lang="sl-SI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00800" cy="1752600"/>
          </a:xfrm>
        </p:spPr>
        <p:txBody>
          <a:bodyPr>
            <a:normAutofit/>
          </a:bodyPr>
          <a:lstStyle/>
          <a:p>
            <a:r>
              <a:rPr lang="sl-SI" sz="4000" dirty="0" smtClean="0">
                <a:solidFill>
                  <a:srgbClr val="7030A0"/>
                </a:solidFill>
                <a:latin typeface="Comic Sans MS" pitchFamily="66" charset="0"/>
              </a:rPr>
              <a:t>Da bi še ptice prisluhnile</a:t>
            </a:r>
            <a:endParaRPr lang="sl-SI" sz="4000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8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4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3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8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omic Sans MS" pitchFamily="66" charset="0"/>
              </a:rPr>
              <a:t>Gozdni bonton</a:t>
            </a:r>
            <a:endParaRPr lang="sl-SI" dirty="0">
              <a:latin typeface="Comic Sans MS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smtClean="0">
                <a:latin typeface="Comic Sans MS" pitchFamily="66" charset="0"/>
              </a:rPr>
              <a:t>S spoštovanjem do vsega živega in neživega!</a:t>
            </a:r>
          </a:p>
          <a:p>
            <a:r>
              <a:rPr lang="sl-SI" dirty="0" smtClean="0">
                <a:latin typeface="Comic Sans MS" pitchFamily="66" charset="0"/>
              </a:rPr>
              <a:t>Peš!</a:t>
            </a:r>
          </a:p>
          <a:p>
            <a:r>
              <a:rPr lang="sl-SI" dirty="0" smtClean="0">
                <a:latin typeface="Comic Sans MS" pitchFamily="66" charset="0"/>
              </a:rPr>
              <a:t>Ne delajmo hrupa!</a:t>
            </a:r>
          </a:p>
          <a:p>
            <a:r>
              <a:rPr lang="sl-SI" dirty="0" smtClean="0">
                <a:latin typeface="Comic Sans MS" pitchFamily="66" charset="0"/>
              </a:rPr>
              <a:t>Ne odmetavajmo!</a:t>
            </a:r>
          </a:p>
          <a:p>
            <a:r>
              <a:rPr lang="sl-SI" dirty="0" smtClean="0">
                <a:latin typeface="Comic Sans MS" pitchFamily="66" charset="0"/>
              </a:rPr>
              <a:t>Ne kurimo!</a:t>
            </a:r>
          </a:p>
          <a:p>
            <a:r>
              <a:rPr lang="sl-SI" dirty="0" smtClean="0">
                <a:latin typeface="Comic Sans MS" pitchFamily="66" charset="0"/>
              </a:rPr>
              <a:t>Pse na vrvico!</a:t>
            </a:r>
          </a:p>
          <a:p>
            <a:r>
              <a:rPr lang="sl-SI" dirty="0" smtClean="0">
                <a:latin typeface="Comic Sans MS" pitchFamily="66" charset="0"/>
              </a:rPr>
              <a:t>Nabiranje – po predpis</a:t>
            </a:r>
          </a:p>
          <a:p>
            <a:endParaRPr lang="sl-SI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80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195</Words>
  <Application>Microsoft Office PowerPoint</Application>
  <PresentationFormat>Diaprojekcija na zaslonu (4:3)</PresentationFormat>
  <Paragraphs>58</Paragraphs>
  <Slides>48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48</vt:i4>
      </vt:variant>
    </vt:vector>
  </HeadingPairs>
  <TitlesOfParts>
    <vt:vector size="49" baseType="lpstr">
      <vt:lpstr>Officeova tema</vt:lpstr>
      <vt:lpstr>SPREHOD V GOZD</vt:lpstr>
      <vt:lpstr>SLOVENIJA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Kdo vse gre v gozd in zakaj?</vt:lpstr>
      <vt:lpstr>Rekreativci</vt:lpstr>
      <vt:lpstr>PowerPointova predstavitev</vt:lpstr>
      <vt:lpstr>PowerPointova predstavitev</vt:lpstr>
      <vt:lpstr>V gozdu z  najmlajšimi (vrtci)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Šole – naravoslovni dan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 gozdni učni poti</vt:lpstr>
      <vt:lpstr>PowerPointova predstavitev</vt:lpstr>
      <vt:lpstr>PowerPointova predstavitev</vt:lpstr>
      <vt:lpstr>PowerPointova predstavitev</vt:lpstr>
      <vt:lpstr>PowerPointova predstavitev</vt:lpstr>
      <vt:lpstr>Gozdarji negozdarjem</vt:lpstr>
      <vt:lpstr>PowerPointova predstavitev</vt:lpstr>
      <vt:lpstr>PowerPointova predstavitev</vt:lpstr>
      <vt:lpstr>PowerPointova predstavitev</vt:lpstr>
      <vt:lpstr>PowerPointova predstavitev</vt:lpstr>
      <vt:lpstr>Umetniki - gozdni koncert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Gozdni bonton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SPREHOD V GOZD</dc:title>
  <dc:creator>kinsel</dc:creator>
  <cp:lastModifiedBy>kinsel</cp:lastModifiedBy>
  <cp:revision>24</cp:revision>
  <dcterms:created xsi:type="dcterms:W3CDTF">2013-11-04T08:13:42Z</dcterms:created>
  <dcterms:modified xsi:type="dcterms:W3CDTF">2013-11-05T09:26:42Z</dcterms:modified>
</cp:coreProperties>
</file>